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2" r:id="rId9"/>
    <p:sldId id="273" r:id="rId10"/>
    <p:sldId id="270" r:id="rId11"/>
    <p:sldId id="271" r:id="rId12"/>
    <p:sldId id="274" r:id="rId13"/>
    <p:sldId id="275" r:id="rId1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Vamos, pois, obreiros, </a:t>
            </a:r>
          </a:p>
          <a:p>
            <a:r>
              <a:rPr lang="pt-BR" dirty="0"/>
              <a:t>semeai, ousados, </a:t>
            </a:r>
          </a:p>
          <a:p>
            <a:r>
              <a:rPr lang="pt-BR" dirty="0"/>
              <a:t>A semente viva da </a:t>
            </a:r>
          </a:p>
          <a:p>
            <a:r>
              <a:rPr lang="pt-BR" dirty="0"/>
              <a:t>verdade e luz, </a:t>
            </a:r>
          </a:p>
        </p:txBody>
      </p:sp>
    </p:spTree>
    <p:extLst>
      <p:ext uri="{BB962C8B-B14F-4D97-AF65-F5344CB8AC3E}">
        <p14:creationId xmlns:p14="http://schemas.microsoft.com/office/powerpoint/2010/main" val="4226111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Proclamando Cristo, </a:t>
            </a:r>
          </a:p>
          <a:p>
            <a:r>
              <a:rPr lang="pt-BR" dirty="0"/>
              <a:t>Seu poder e glória;</a:t>
            </a:r>
          </a:p>
          <a:p>
            <a:r>
              <a:rPr lang="pt-BR" dirty="0"/>
              <a:t>Salvação perfeita </a:t>
            </a:r>
          </a:p>
          <a:p>
            <a:r>
              <a:rPr lang="pt-BR" dirty="0"/>
              <a:t>que alcançou na cruz.</a:t>
            </a:r>
          </a:p>
        </p:txBody>
      </p:sp>
    </p:spTree>
    <p:extLst>
      <p:ext uri="{BB962C8B-B14F-4D97-AF65-F5344CB8AC3E}">
        <p14:creationId xmlns:p14="http://schemas.microsoft.com/office/powerpoint/2010/main" val="2638132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413176E-23DD-498B-86D3-3136FA9CF3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Havemos de colher! </a:t>
            </a:r>
          </a:p>
          <a:p>
            <a:r>
              <a:rPr lang="pt-BR" dirty="0"/>
              <a:t>Havemos de colher! </a:t>
            </a:r>
          </a:p>
          <a:p>
            <a:r>
              <a:rPr lang="pt-BR" dirty="0"/>
              <a:t>Ó, quão jubilosos </a:t>
            </a:r>
          </a:p>
          <a:p>
            <a:r>
              <a:rPr lang="pt-BR" dirty="0"/>
              <a:t>havemos de colher! </a:t>
            </a:r>
          </a:p>
        </p:txBody>
      </p:sp>
    </p:spTree>
    <p:extLst>
      <p:ext uri="{BB962C8B-B14F-4D97-AF65-F5344CB8AC3E}">
        <p14:creationId xmlns:p14="http://schemas.microsoft.com/office/powerpoint/2010/main" val="2728419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BCFEC4B-EEA6-421F-BB47-B1D06348AE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Havemos de colher! </a:t>
            </a:r>
          </a:p>
          <a:p>
            <a:r>
              <a:rPr lang="pt-BR" dirty="0"/>
              <a:t>Havemos de colher! </a:t>
            </a:r>
          </a:p>
          <a:p>
            <a:r>
              <a:rPr lang="pt-BR" dirty="0"/>
              <a:t>Messes abundantes </a:t>
            </a:r>
          </a:p>
          <a:p>
            <a:r>
              <a:rPr lang="pt-BR" dirty="0"/>
              <a:t>havemos de trazer!</a:t>
            </a:r>
          </a:p>
        </p:txBody>
      </p:sp>
    </p:spTree>
    <p:extLst>
      <p:ext uri="{BB962C8B-B14F-4D97-AF65-F5344CB8AC3E}">
        <p14:creationId xmlns:p14="http://schemas.microsoft.com/office/powerpoint/2010/main" val="4161972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Espalhemos todos </a:t>
            </a:r>
          </a:p>
          <a:p>
            <a:r>
              <a:rPr lang="pt-BR" dirty="0"/>
              <a:t>a semente santa,</a:t>
            </a:r>
          </a:p>
          <a:p>
            <a:r>
              <a:rPr lang="pt-BR" dirty="0"/>
              <a:t>Desde a madrugada </a:t>
            </a:r>
          </a:p>
          <a:p>
            <a:r>
              <a:rPr lang="pt-BR" dirty="0"/>
              <a:t>até o anoitecer,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Calmos, aguardando </a:t>
            </a:r>
          </a:p>
          <a:p>
            <a:r>
              <a:rPr lang="pt-BR" dirty="0"/>
              <a:t>o tempo da colheita,</a:t>
            </a:r>
          </a:p>
          <a:p>
            <a:r>
              <a:rPr lang="pt-BR" dirty="0"/>
              <a:t>Quando, alegremente, </a:t>
            </a:r>
          </a:p>
          <a:p>
            <a:r>
              <a:rPr lang="pt-BR" dirty="0"/>
              <a:t>havemos de colher.</a:t>
            </a:r>
          </a:p>
        </p:txBody>
      </p:sp>
    </p:spTree>
    <p:extLst>
      <p:ext uri="{BB962C8B-B14F-4D97-AF65-F5344CB8AC3E}">
        <p14:creationId xmlns:p14="http://schemas.microsoft.com/office/powerpoint/2010/main" val="3867674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413176E-23DD-498B-86D3-3136FA9CF3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Havemos de colher! </a:t>
            </a:r>
          </a:p>
          <a:p>
            <a:r>
              <a:rPr lang="pt-BR" dirty="0"/>
              <a:t>Havemos de colher! </a:t>
            </a:r>
          </a:p>
          <a:p>
            <a:r>
              <a:rPr lang="pt-BR" dirty="0"/>
              <a:t>Ó, quão jubilosos </a:t>
            </a:r>
          </a:p>
          <a:p>
            <a:r>
              <a:rPr lang="pt-BR" dirty="0"/>
              <a:t>havemos de colher! </a:t>
            </a:r>
          </a:p>
        </p:txBody>
      </p:sp>
    </p:spTree>
    <p:extLst>
      <p:ext uri="{BB962C8B-B14F-4D97-AF65-F5344CB8AC3E}">
        <p14:creationId xmlns:p14="http://schemas.microsoft.com/office/powerpoint/2010/main" val="1202463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BCFEC4B-EEA6-421F-BB47-B1D06348AE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Havemos de colher! </a:t>
            </a:r>
          </a:p>
          <a:p>
            <a:r>
              <a:rPr lang="pt-BR" dirty="0"/>
              <a:t>Havemos de colher! </a:t>
            </a:r>
          </a:p>
          <a:p>
            <a:r>
              <a:rPr lang="pt-BR" dirty="0"/>
              <a:t>Messes abundantes </a:t>
            </a:r>
          </a:p>
          <a:p>
            <a:r>
              <a:rPr lang="pt-BR" dirty="0"/>
              <a:t>havemos de trazer!</a:t>
            </a:r>
          </a:p>
        </p:txBody>
      </p:sp>
    </p:spTree>
    <p:extLst>
      <p:ext uri="{BB962C8B-B14F-4D97-AF65-F5344CB8AC3E}">
        <p14:creationId xmlns:p14="http://schemas.microsoft.com/office/powerpoint/2010/main" val="2687394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Semeemos quando </a:t>
            </a:r>
          </a:p>
          <a:p>
            <a:r>
              <a:rPr lang="pt-BR" dirty="0"/>
              <a:t>seres perniciosos </a:t>
            </a:r>
          </a:p>
          <a:p>
            <a:r>
              <a:rPr lang="pt-BR" dirty="0"/>
              <a:t>A semente boa </a:t>
            </a:r>
          </a:p>
          <a:p>
            <a:r>
              <a:rPr lang="pt-BR" dirty="0"/>
              <a:t>querem destruir; </a:t>
            </a:r>
          </a:p>
        </p:txBody>
      </p:sp>
    </p:spTree>
    <p:extLst>
      <p:ext uri="{BB962C8B-B14F-4D97-AF65-F5344CB8AC3E}">
        <p14:creationId xmlns:p14="http://schemas.microsoft.com/office/powerpoint/2010/main" val="3358681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abençoando, </a:t>
            </a:r>
          </a:p>
          <a:p>
            <a:r>
              <a:rPr lang="pt-BR" dirty="0"/>
              <a:t>alegres, satisfeitos, </a:t>
            </a:r>
          </a:p>
          <a:p>
            <a:r>
              <a:rPr lang="pt-BR" dirty="0"/>
              <a:t>A colheita santa </a:t>
            </a:r>
          </a:p>
          <a:p>
            <a:r>
              <a:rPr lang="pt-BR" dirty="0"/>
              <a:t>havemos de fruir. </a:t>
            </a:r>
          </a:p>
        </p:txBody>
      </p:sp>
    </p:spTree>
    <p:extLst>
      <p:ext uri="{BB962C8B-B14F-4D97-AF65-F5344CB8AC3E}">
        <p14:creationId xmlns:p14="http://schemas.microsoft.com/office/powerpoint/2010/main" val="933553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413176E-23DD-498B-86D3-3136FA9CF3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Havemos de colher! </a:t>
            </a:r>
          </a:p>
          <a:p>
            <a:r>
              <a:rPr lang="pt-BR" dirty="0"/>
              <a:t>Havemos de colher! </a:t>
            </a:r>
          </a:p>
          <a:p>
            <a:r>
              <a:rPr lang="pt-BR" dirty="0"/>
              <a:t>Ó, quão jubilosos </a:t>
            </a:r>
          </a:p>
          <a:p>
            <a:r>
              <a:rPr lang="pt-BR" dirty="0"/>
              <a:t>havemos de colher! </a:t>
            </a:r>
          </a:p>
        </p:txBody>
      </p:sp>
    </p:spTree>
    <p:extLst>
      <p:ext uri="{BB962C8B-B14F-4D97-AF65-F5344CB8AC3E}">
        <p14:creationId xmlns:p14="http://schemas.microsoft.com/office/powerpoint/2010/main" val="1182574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HAVEMOS DE COLHER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269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BCFEC4B-EEA6-421F-BB47-B1D06348AE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Havemos de colher! </a:t>
            </a:r>
          </a:p>
          <a:p>
            <a:r>
              <a:rPr lang="pt-BR" dirty="0"/>
              <a:t>Havemos de colher! </a:t>
            </a:r>
          </a:p>
          <a:p>
            <a:r>
              <a:rPr lang="pt-BR" dirty="0"/>
              <a:t>Messes abundantes </a:t>
            </a:r>
          </a:p>
          <a:p>
            <a:r>
              <a:rPr lang="pt-BR" dirty="0"/>
              <a:t>havemos de trazer!</a:t>
            </a:r>
          </a:p>
        </p:txBody>
      </p:sp>
    </p:spTree>
    <p:extLst>
      <p:ext uri="{BB962C8B-B14F-4D97-AF65-F5344CB8AC3E}">
        <p14:creationId xmlns:p14="http://schemas.microsoft.com/office/powerpoint/2010/main" val="2601116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228</Words>
  <Application>Microsoft Office PowerPoint</Application>
  <PresentationFormat>Apresentação na tela (16:9)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HAVEMOS DE COLHER</vt:lpstr>
      <vt:lpstr>HAVEMOS DE COLHER</vt:lpstr>
      <vt:lpstr>HAVEMOS DE COLHER</vt:lpstr>
      <vt:lpstr>HAVEMOS DE COLHER</vt:lpstr>
      <vt:lpstr>HAVEMOS DE COLHER</vt:lpstr>
      <vt:lpstr>HAVEMOS DE COLHER</vt:lpstr>
      <vt:lpstr>HAVEMOS DE COLHER</vt:lpstr>
      <vt:lpstr>HAVEMOS DE COLHER</vt:lpstr>
      <vt:lpstr>HAVEMOS DE COLHER</vt:lpstr>
      <vt:lpstr>HAVEMOS DE COLHER</vt:lpstr>
      <vt:lpstr>HAVEMOS DE COLHER</vt:lpstr>
      <vt:lpstr>HAVEMOS DE COLHER</vt:lpstr>
      <vt:lpstr>HAVEMOS DE COLHER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2019-06-12T22:23:11Z</dcterms:modified>
</cp:coreProperties>
</file>

<file path=docProps/thumbnail.jpeg>
</file>